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1" r:id="rId4"/>
  </p:sldMasterIdLst>
  <p:notesMasterIdLst>
    <p:notesMasterId r:id="rId19"/>
  </p:notesMasterIdLst>
  <p:handoutMasterIdLst>
    <p:handoutMasterId r:id="rId20"/>
  </p:handoutMasterIdLst>
  <p:sldIdLst>
    <p:sldId id="281" r:id="rId5"/>
    <p:sldId id="548" r:id="rId6"/>
    <p:sldId id="549" r:id="rId7"/>
    <p:sldId id="550" r:id="rId8"/>
    <p:sldId id="552" r:id="rId9"/>
    <p:sldId id="559" r:id="rId10"/>
    <p:sldId id="558" r:id="rId11"/>
    <p:sldId id="553" r:id="rId12"/>
    <p:sldId id="560" r:id="rId13"/>
    <p:sldId id="551" r:id="rId14"/>
    <p:sldId id="555" r:id="rId15"/>
    <p:sldId id="554" r:id="rId16"/>
    <p:sldId id="556" r:id="rId17"/>
    <p:sldId id="399" r:id="rId18"/>
  </p:sldIdLst>
  <p:sldSz cx="9144000" cy="6858000" type="screen4x3"/>
  <p:notesSz cx="6743700" cy="98933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umimoji="1" sz="1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umimoji="1" sz="1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umimoji="1" sz="1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umimoji="1" sz="1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E"/>
    <a:srgbClr val="FF0000"/>
    <a:srgbClr val="A3B03D"/>
    <a:srgbClr val="5F5F5F"/>
    <a:srgbClr val="333333"/>
    <a:srgbClr val="00CCFF"/>
    <a:srgbClr val="F00918"/>
    <a:srgbClr val="2D303F"/>
    <a:srgbClr val="B8BA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F59BF8-1519-4292-BDB1-AC6CF12F5C64}" v="52" dt="2021-11-22T09:24:18.280"/>
    <p1510:client id="{C21812A2-3CD5-4F5D-A7A3-C6313736152A}" v="108" dt="2021-11-22T09:26:38.3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jn Kok (18094627)" userId="S::18094627@student.hhs.nl::5073804c-e805-4cd4-afca-12d51f415ef6" providerId="AD" clId="Web-{AAF59BF8-1519-4292-BDB1-AC6CF12F5C64}"/>
    <pc:docChg chg="addSld modSld sldOrd">
      <pc:chgData name="Martijn Kok (18094627)" userId="S::18094627@student.hhs.nl::5073804c-e805-4cd4-afca-12d51f415ef6" providerId="AD" clId="Web-{AAF59BF8-1519-4292-BDB1-AC6CF12F5C64}" dt="2021-11-22T09:24:18.280" v="50"/>
      <pc:docMkLst>
        <pc:docMk/>
      </pc:docMkLst>
      <pc:sldChg chg="modSp">
        <pc:chgData name="Martijn Kok (18094627)" userId="S::18094627@student.hhs.nl::5073804c-e805-4cd4-afca-12d51f415ef6" providerId="AD" clId="Web-{AAF59BF8-1519-4292-BDB1-AC6CF12F5C64}" dt="2021-11-22T09:21:52.026" v="21" actId="20577"/>
        <pc:sldMkLst>
          <pc:docMk/>
          <pc:sldMk cId="1952411406" sldId="549"/>
        </pc:sldMkLst>
        <pc:spChg chg="mod">
          <ac:chgData name="Martijn Kok (18094627)" userId="S::18094627@student.hhs.nl::5073804c-e805-4cd4-afca-12d51f415ef6" providerId="AD" clId="Web-{AAF59BF8-1519-4292-BDB1-AC6CF12F5C64}" dt="2021-11-22T09:21:52.026" v="21" actId="20577"/>
          <ac:spMkLst>
            <pc:docMk/>
            <pc:sldMk cId="1952411406" sldId="549"/>
            <ac:spMk id="3" creationId="{ED19EBDF-8007-4D42-B4D7-2CE308D7E12E}"/>
          </ac:spMkLst>
        </pc:spChg>
      </pc:sldChg>
      <pc:sldChg chg="modSp ord">
        <pc:chgData name="Martijn Kok (18094627)" userId="S::18094627@student.hhs.nl::5073804c-e805-4cd4-afca-12d51f415ef6" providerId="AD" clId="Web-{AAF59BF8-1519-4292-BDB1-AC6CF12F5C64}" dt="2021-11-22T09:24:14.639" v="48"/>
        <pc:sldMkLst>
          <pc:docMk/>
          <pc:sldMk cId="3818390819" sldId="554"/>
        </pc:sldMkLst>
        <pc:spChg chg="mod">
          <ac:chgData name="Martijn Kok (18094627)" userId="S::18094627@student.hhs.nl::5073804c-e805-4cd4-afca-12d51f415ef6" providerId="AD" clId="Web-{AAF59BF8-1519-4292-BDB1-AC6CF12F5C64}" dt="2021-11-22T09:23:25.232" v="40" actId="20577"/>
          <ac:spMkLst>
            <pc:docMk/>
            <pc:sldMk cId="3818390819" sldId="554"/>
            <ac:spMk id="2" creationId="{697FA5A5-EFD4-4513-8D4F-32C013BB19B7}"/>
          </ac:spMkLst>
        </pc:spChg>
        <pc:spChg chg="mod">
          <ac:chgData name="Martijn Kok (18094627)" userId="S::18094627@student.hhs.nl::5073804c-e805-4cd4-afca-12d51f415ef6" providerId="AD" clId="Web-{AAF59BF8-1519-4292-BDB1-AC6CF12F5C64}" dt="2021-11-22T09:23:56.076" v="45" actId="20577"/>
          <ac:spMkLst>
            <pc:docMk/>
            <pc:sldMk cId="3818390819" sldId="554"/>
            <ac:spMk id="3" creationId="{D313C327-0BE0-4721-AE38-08EF2D88A9E7}"/>
          </ac:spMkLst>
        </pc:spChg>
      </pc:sldChg>
      <pc:sldChg chg="add ord replId">
        <pc:chgData name="Martijn Kok (18094627)" userId="S::18094627@student.hhs.nl::5073804c-e805-4cd4-afca-12d51f415ef6" providerId="AD" clId="Web-{AAF59BF8-1519-4292-BDB1-AC6CF12F5C64}" dt="2021-11-22T09:24:18.280" v="50"/>
        <pc:sldMkLst>
          <pc:docMk/>
          <pc:sldMk cId="118007249" sldId="560"/>
        </pc:sldMkLst>
      </pc:sldChg>
    </pc:docChg>
  </pc:docChgLst>
  <pc:docChgLst>
    <pc:chgData name="Martijn Kok (18094627)" userId="5073804c-e805-4cd4-afca-12d51f415ef6" providerId="ADAL" clId="{C21812A2-3CD5-4F5D-A7A3-C6313736152A}"/>
    <pc:docChg chg="undo custSel addSld delSld modSld sldOrd">
      <pc:chgData name="Martijn Kok (18094627)" userId="5073804c-e805-4cd4-afca-12d51f415ef6" providerId="ADAL" clId="{C21812A2-3CD5-4F5D-A7A3-C6313736152A}" dt="2021-11-22T09:26:16.034" v="347"/>
      <pc:docMkLst>
        <pc:docMk/>
      </pc:docMkLst>
      <pc:sldChg chg="addSp delSp modSp mod modClrScheme chgLayout">
        <pc:chgData name="Martijn Kok (18094627)" userId="5073804c-e805-4cd4-afca-12d51f415ef6" providerId="ADAL" clId="{C21812A2-3CD5-4F5D-A7A3-C6313736152A}" dt="2021-11-22T09:26:16.034" v="347"/>
        <pc:sldMkLst>
          <pc:docMk/>
          <pc:sldMk cId="4040114555" sldId="548"/>
        </pc:sldMkLst>
        <pc:spChg chg="mod">
          <ac:chgData name="Martijn Kok (18094627)" userId="5073804c-e805-4cd4-afca-12d51f415ef6" providerId="ADAL" clId="{C21812A2-3CD5-4F5D-A7A3-C6313736152A}" dt="2021-11-16T10:02:23.357" v="252" actId="26606"/>
          <ac:spMkLst>
            <pc:docMk/>
            <pc:sldMk cId="4040114555" sldId="548"/>
            <ac:spMk id="2" creationId="{22A9AC1C-CB1F-4474-897D-9A7BE678E16B}"/>
          </ac:spMkLst>
        </pc:spChg>
        <pc:spChg chg="mod">
          <ac:chgData name="Martijn Kok (18094627)" userId="5073804c-e805-4cd4-afca-12d51f415ef6" providerId="ADAL" clId="{C21812A2-3CD5-4F5D-A7A3-C6313736152A}" dt="2021-11-16T10:02:23.357" v="252" actId="26606"/>
          <ac:spMkLst>
            <pc:docMk/>
            <pc:sldMk cId="4040114555" sldId="548"/>
            <ac:spMk id="3" creationId="{08CD7275-475F-41E7-8482-EE532C595831}"/>
          </ac:spMkLst>
        </pc:spChg>
        <pc:spChg chg="add del mod">
          <ac:chgData name="Martijn Kok (18094627)" userId="5073804c-e805-4cd4-afca-12d51f415ef6" providerId="ADAL" clId="{C21812A2-3CD5-4F5D-A7A3-C6313736152A}" dt="2021-11-22T09:26:16.034" v="347"/>
          <ac:spMkLst>
            <pc:docMk/>
            <pc:sldMk cId="4040114555" sldId="548"/>
            <ac:spMk id="4" creationId="{6DDD865A-1136-4776-BCE3-28D8CAAD7210}"/>
          </ac:spMkLst>
        </pc:spChg>
        <pc:picChg chg="add del mod">
          <ac:chgData name="Martijn Kok (18094627)" userId="5073804c-e805-4cd4-afca-12d51f415ef6" providerId="ADAL" clId="{C21812A2-3CD5-4F5D-A7A3-C6313736152A}" dt="2021-11-16T10:02:27.009" v="253" actId="21"/>
          <ac:picMkLst>
            <pc:docMk/>
            <pc:sldMk cId="4040114555" sldId="548"/>
            <ac:picMk id="1026" creationId="{7861CC02-961B-4C7A-BA62-7B1B8F0E4931}"/>
          </ac:picMkLst>
        </pc:picChg>
      </pc:sldChg>
      <pc:sldChg chg="addSp delSp modSp mod modClrScheme chgLayout">
        <pc:chgData name="Martijn Kok (18094627)" userId="5073804c-e805-4cd4-afca-12d51f415ef6" providerId="ADAL" clId="{C21812A2-3CD5-4F5D-A7A3-C6313736152A}" dt="2021-11-16T10:03:01.906" v="265" actId="1076"/>
        <pc:sldMkLst>
          <pc:docMk/>
          <pc:sldMk cId="1952411406" sldId="549"/>
        </pc:sldMkLst>
        <pc:spChg chg="mod">
          <ac:chgData name="Martijn Kok (18094627)" userId="5073804c-e805-4cd4-afca-12d51f415ef6" providerId="ADAL" clId="{C21812A2-3CD5-4F5D-A7A3-C6313736152A}" dt="2021-11-16T10:02:37.672" v="256" actId="26606"/>
          <ac:spMkLst>
            <pc:docMk/>
            <pc:sldMk cId="1952411406" sldId="549"/>
            <ac:spMk id="2" creationId="{D6516872-6D8D-403E-A5A4-A7EACEF0BEE2}"/>
          </ac:spMkLst>
        </pc:spChg>
        <pc:spChg chg="mod">
          <ac:chgData name="Martijn Kok (18094627)" userId="5073804c-e805-4cd4-afca-12d51f415ef6" providerId="ADAL" clId="{C21812A2-3CD5-4F5D-A7A3-C6313736152A}" dt="2021-11-16T10:03:00.177" v="264" actId="14100"/>
          <ac:spMkLst>
            <pc:docMk/>
            <pc:sldMk cId="1952411406" sldId="549"/>
            <ac:spMk id="3" creationId="{ED19EBDF-8007-4D42-B4D7-2CE308D7E12E}"/>
          </ac:spMkLst>
        </pc:spChg>
        <pc:picChg chg="add del mod">
          <ac:chgData name="Martijn Kok (18094627)" userId="5073804c-e805-4cd4-afca-12d51f415ef6" providerId="ADAL" clId="{C21812A2-3CD5-4F5D-A7A3-C6313736152A}" dt="2021-11-16T10:02:42.855" v="257" actId="478"/>
          <ac:picMkLst>
            <pc:docMk/>
            <pc:sldMk cId="1952411406" sldId="549"/>
            <ac:picMk id="4" creationId="{0E6D1FF0-3B7A-4654-8F6F-17ECACA4CBCF}"/>
          </ac:picMkLst>
        </pc:picChg>
        <pc:picChg chg="add del mod">
          <ac:chgData name="Martijn Kok (18094627)" userId="5073804c-e805-4cd4-afca-12d51f415ef6" providerId="ADAL" clId="{C21812A2-3CD5-4F5D-A7A3-C6313736152A}" dt="2021-11-16T10:02:45.835" v="260" actId="478"/>
          <ac:picMkLst>
            <pc:docMk/>
            <pc:sldMk cId="1952411406" sldId="549"/>
            <ac:picMk id="5" creationId="{B430CE8E-C945-4BF5-A863-D1F49F407A7B}"/>
          </ac:picMkLst>
        </pc:picChg>
        <pc:picChg chg="add mod">
          <ac:chgData name="Martijn Kok (18094627)" userId="5073804c-e805-4cd4-afca-12d51f415ef6" providerId="ADAL" clId="{C21812A2-3CD5-4F5D-A7A3-C6313736152A}" dt="2021-11-16T10:03:01.906" v="265" actId="1076"/>
          <ac:picMkLst>
            <pc:docMk/>
            <pc:sldMk cId="1952411406" sldId="549"/>
            <ac:picMk id="2050" creationId="{22AE385F-74F5-4AF5-B106-9B5F940161F3}"/>
          </ac:picMkLst>
        </pc:picChg>
      </pc:sldChg>
      <pc:sldChg chg="delSp modSp mod">
        <pc:chgData name="Martijn Kok (18094627)" userId="5073804c-e805-4cd4-afca-12d51f415ef6" providerId="ADAL" clId="{C21812A2-3CD5-4F5D-A7A3-C6313736152A}" dt="2021-11-16T10:03:43.547" v="266" actId="478"/>
        <pc:sldMkLst>
          <pc:docMk/>
          <pc:sldMk cId="2727013691" sldId="550"/>
        </pc:sldMkLst>
        <pc:spChg chg="mod">
          <ac:chgData name="Martijn Kok (18094627)" userId="5073804c-e805-4cd4-afca-12d51f415ef6" providerId="ADAL" clId="{C21812A2-3CD5-4F5D-A7A3-C6313736152A}" dt="2021-11-16T09:56:31.551" v="12" actId="20577"/>
          <ac:spMkLst>
            <pc:docMk/>
            <pc:sldMk cId="2727013691" sldId="550"/>
            <ac:spMk id="2" creationId="{3D7AD414-4DA3-403B-ADAE-C288FFE4BE70}"/>
          </ac:spMkLst>
        </pc:spChg>
        <pc:spChg chg="del mod">
          <ac:chgData name="Martijn Kok (18094627)" userId="5073804c-e805-4cd4-afca-12d51f415ef6" providerId="ADAL" clId="{C21812A2-3CD5-4F5D-A7A3-C6313736152A}" dt="2021-11-16T10:03:43.547" v="266" actId="478"/>
          <ac:spMkLst>
            <pc:docMk/>
            <pc:sldMk cId="2727013691" sldId="550"/>
            <ac:spMk id="5" creationId="{FB73D2FC-A9CE-4F69-85CD-54ADEE9DD8A3}"/>
          </ac:spMkLst>
        </pc:spChg>
      </pc:sldChg>
      <pc:sldChg chg="delSp modSp mod ord">
        <pc:chgData name="Martijn Kok (18094627)" userId="5073804c-e805-4cd4-afca-12d51f415ef6" providerId="ADAL" clId="{C21812A2-3CD5-4F5D-A7A3-C6313736152A}" dt="2021-11-16T10:00:20.687" v="225" actId="20577"/>
        <pc:sldMkLst>
          <pc:docMk/>
          <pc:sldMk cId="897574194" sldId="552"/>
        </pc:sldMkLst>
        <pc:spChg chg="mod">
          <ac:chgData name="Martijn Kok (18094627)" userId="5073804c-e805-4cd4-afca-12d51f415ef6" providerId="ADAL" clId="{C21812A2-3CD5-4F5D-A7A3-C6313736152A}" dt="2021-11-16T10:00:20.687" v="225" actId="20577"/>
          <ac:spMkLst>
            <pc:docMk/>
            <pc:sldMk cId="897574194" sldId="552"/>
            <ac:spMk id="2" creationId="{3D7AD414-4DA3-403B-ADAE-C288FFE4BE70}"/>
          </ac:spMkLst>
        </pc:spChg>
        <pc:spChg chg="del">
          <ac:chgData name="Martijn Kok (18094627)" userId="5073804c-e805-4cd4-afca-12d51f415ef6" providerId="ADAL" clId="{C21812A2-3CD5-4F5D-A7A3-C6313736152A}" dt="2021-11-16T09:59:34.431" v="162" actId="478"/>
          <ac:spMkLst>
            <pc:docMk/>
            <pc:sldMk cId="897574194" sldId="552"/>
            <ac:spMk id="5" creationId="{FB73D2FC-A9CE-4F69-85CD-54ADEE9DD8A3}"/>
          </ac:spMkLst>
        </pc:spChg>
        <pc:graphicFrameChg chg="mod modGraphic">
          <ac:chgData name="Martijn Kok (18094627)" userId="5073804c-e805-4cd4-afca-12d51f415ef6" providerId="ADAL" clId="{C21812A2-3CD5-4F5D-A7A3-C6313736152A}" dt="2021-11-16T09:58:35.033" v="136" actId="20577"/>
          <ac:graphicFrameMkLst>
            <pc:docMk/>
            <pc:sldMk cId="897574194" sldId="552"/>
            <ac:graphicFrameMk id="4" creationId="{E93F9205-8F7B-448B-8143-72B0D0F8C6A1}"/>
          </ac:graphicFrameMkLst>
        </pc:graphicFrameChg>
      </pc:sldChg>
      <pc:sldChg chg="modSp mod">
        <pc:chgData name="Martijn Kok (18094627)" userId="5073804c-e805-4cd4-afca-12d51f415ef6" providerId="ADAL" clId="{C21812A2-3CD5-4F5D-A7A3-C6313736152A}" dt="2021-11-16T10:04:57.097" v="296" actId="20577"/>
        <pc:sldMkLst>
          <pc:docMk/>
          <pc:sldMk cId="306831623" sldId="553"/>
        </pc:sldMkLst>
        <pc:spChg chg="mod">
          <ac:chgData name="Martijn Kok (18094627)" userId="5073804c-e805-4cd4-afca-12d51f415ef6" providerId="ADAL" clId="{C21812A2-3CD5-4F5D-A7A3-C6313736152A}" dt="2021-11-16T10:04:57.097" v="296" actId="20577"/>
          <ac:spMkLst>
            <pc:docMk/>
            <pc:sldMk cId="306831623" sldId="553"/>
            <ac:spMk id="2" creationId="{3D7AD414-4DA3-403B-ADAE-C288FFE4BE70}"/>
          </ac:spMkLst>
        </pc:spChg>
      </pc:sldChg>
      <pc:sldChg chg="modSp mod ord">
        <pc:chgData name="Martijn Kok (18094627)" userId="5073804c-e805-4cd4-afca-12d51f415ef6" providerId="ADAL" clId="{C21812A2-3CD5-4F5D-A7A3-C6313736152A}" dt="2021-11-16T10:05:14.860" v="306" actId="20577"/>
        <pc:sldMkLst>
          <pc:docMk/>
          <pc:sldMk cId="3818390819" sldId="554"/>
        </pc:sldMkLst>
        <pc:spChg chg="mod">
          <ac:chgData name="Martijn Kok (18094627)" userId="5073804c-e805-4cd4-afca-12d51f415ef6" providerId="ADAL" clId="{C21812A2-3CD5-4F5D-A7A3-C6313736152A}" dt="2021-11-16T10:05:14.860" v="306" actId="20577"/>
          <ac:spMkLst>
            <pc:docMk/>
            <pc:sldMk cId="3818390819" sldId="554"/>
            <ac:spMk id="3" creationId="{D313C327-0BE0-4721-AE38-08EF2D88A9E7}"/>
          </ac:spMkLst>
        </pc:spChg>
      </pc:sldChg>
      <pc:sldChg chg="modSp mod">
        <pc:chgData name="Martijn Kok (18094627)" userId="5073804c-e805-4cd4-afca-12d51f415ef6" providerId="ADAL" clId="{C21812A2-3CD5-4F5D-A7A3-C6313736152A}" dt="2021-11-16T10:23:20.056" v="344" actId="20577"/>
        <pc:sldMkLst>
          <pc:docMk/>
          <pc:sldMk cId="596486296" sldId="556"/>
        </pc:sldMkLst>
        <pc:spChg chg="mod">
          <ac:chgData name="Martijn Kok (18094627)" userId="5073804c-e805-4cd4-afca-12d51f415ef6" providerId="ADAL" clId="{C21812A2-3CD5-4F5D-A7A3-C6313736152A}" dt="2021-11-16T10:23:20.056" v="344" actId="20577"/>
          <ac:spMkLst>
            <pc:docMk/>
            <pc:sldMk cId="596486296" sldId="556"/>
            <ac:spMk id="3" creationId="{BE247885-7274-4F22-B00C-D0C2BB5A9FC4}"/>
          </ac:spMkLst>
        </pc:spChg>
      </pc:sldChg>
      <pc:sldChg chg="modSp new del mod">
        <pc:chgData name="Martijn Kok (18094627)" userId="5073804c-e805-4cd4-afca-12d51f415ef6" providerId="ADAL" clId="{C21812A2-3CD5-4F5D-A7A3-C6313736152A}" dt="2021-11-16T09:57:10.945" v="64" actId="47"/>
        <pc:sldMkLst>
          <pc:docMk/>
          <pc:sldMk cId="1447793111" sldId="557"/>
        </pc:sldMkLst>
        <pc:spChg chg="mod">
          <ac:chgData name="Martijn Kok (18094627)" userId="5073804c-e805-4cd4-afca-12d51f415ef6" providerId="ADAL" clId="{C21812A2-3CD5-4F5D-A7A3-C6313736152A}" dt="2021-11-16T09:57:04.543" v="62" actId="20577"/>
          <ac:spMkLst>
            <pc:docMk/>
            <pc:sldMk cId="1447793111" sldId="557"/>
            <ac:spMk id="2" creationId="{E36298CE-A8B4-4FC7-B87D-00F1021E5BFC}"/>
          </ac:spMkLst>
        </pc:spChg>
      </pc:sldChg>
      <pc:sldChg chg="addSp delSp modSp add mod ord">
        <pc:chgData name="Martijn Kok (18094627)" userId="5073804c-e805-4cd4-afca-12d51f415ef6" providerId="ADAL" clId="{C21812A2-3CD5-4F5D-A7A3-C6313736152A}" dt="2021-11-16T10:04:26.302" v="267" actId="478"/>
        <pc:sldMkLst>
          <pc:docMk/>
          <pc:sldMk cId="251713580" sldId="558"/>
        </pc:sldMkLst>
        <pc:spChg chg="mod">
          <ac:chgData name="Martijn Kok (18094627)" userId="5073804c-e805-4cd4-afca-12d51f415ef6" providerId="ADAL" clId="{C21812A2-3CD5-4F5D-A7A3-C6313736152A}" dt="2021-11-16T09:57:17.779" v="88" actId="20577"/>
          <ac:spMkLst>
            <pc:docMk/>
            <pc:sldMk cId="251713580" sldId="558"/>
            <ac:spMk id="2" creationId="{3D7AD414-4DA3-403B-ADAE-C288FFE4BE70}"/>
          </ac:spMkLst>
        </pc:spChg>
        <pc:spChg chg="del mod">
          <ac:chgData name="Martijn Kok (18094627)" userId="5073804c-e805-4cd4-afca-12d51f415ef6" providerId="ADAL" clId="{C21812A2-3CD5-4F5D-A7A3-C6313736152A}" dt="2021-11-16T09:58:54.402" v="142" actId="478"/>
          <ac:spMkLst>
            <pc:docMk/>
            <pc:sldMk cId="251713580" sldId="558"/>
            <ac:spMk id="5" creationId="{FB73D2FC-A9CE-4F69-85CD-54ADEE9DD8A3}"/>
          </ac:spMkLst>
        </pc:spChg>
        <pc:spChg chg="add del">
          <ac:chgData name="Martijn Kok (18094627)" userId="5073804c-e805-4cd4-afca-12d51f415ef6" providerId="ADAL" clId="{C21812A2-3CD5-4F5D-A7A3-C6313736152A}" dt="2021-11-16T09:59:04.630" v="148" actId="22"/>
          <ac:spMkLst>
            <pc:docMk/>
            <pc:sldMk cId="251713580" sldId="558"/>
            <ac:spMk id="6" creationId="{887AEE8B-E58D-4F96-8100-0B1A05BB01A1}"/>
          </ac:spMkLst>
        </pc:spChg>
        <pc:spChg chg="add del mod">
          <ac:chgData name="Martijn Kok (18094627)" userId="5073804c-e805-4cd4-afca-12d51f415ef6" providerId="ADAL" clId="{C21812A2-3CD5-4F5D-A7A3-C6313736152A}" dt="2021-11-16T10:04:26.302" v="267" actId="478"/>
          <ac:spMkLst>
            <pc:docMk/>
            <pc:sldMk cId="251713580" sldId="558"/>
            <ac:spMk id="7" creationId="{FD4ACE30-DB9F-48A3-BDCC-3A477DEF8A2B}"/>
          </ac:spMkLst>
        </pc:spChg>
        <pc:graphicFrameChg chg="modGraphic">
          <ac:chgData name="Martijn Kok (18094627)" userId="5073804c-e805-4cd4-afca-12d51f415ef6" providerId="ADAL" clId="{C21812A2-3CD5-4F5D-A7A3-C6313736152A}" dt="2021-11-16T09:59:24.081" v="161" actId="20577"/>
          <ac:graphicFrameMkLst>
            <pc:docMk/>
            <pc:sldMk cId="251713580" sldId="558"/>
            <ac:graphicFrameMk id="4" creationId="{E93F9205-8F7B-448B-8143-72B0D0F8C6A1}"/>
          </ac:graphicFrameMkLst>
        </pc:graphicFrameChg>
      </pc:sldChg>
      <pc:sldChg chg="add ord">
        <pc:chgData name="Martijn Kok (18094627)" userId="5073804c-e805-4cd4-afca-12d51f415ef6" providerId="ADAL" clId="{C21812A2-3CD5-4F5D-A7A3-C6313736152A}" dt="2021-11-16T10:00:27.810" v="227"/>
        <pc:sldMkLst>
          <pc:docMk/>
          <pc:sldMk cId="1361652650" sldId="559"/>
        </pc:sldMkLst>
      </pc:sldChg>
    </pc:docChg>
  </pc:docChgLst>
  <pc:docChgLst>
    <pc:chgData name="Martijn Kok (18094627)" userId="S::18094627@student.hhs.nl::5073804c-e805-4cd4-afca-12d51f415ef6" providerId="AD" clId="Web-{CAF193F3-FDEB-46DA-8488-3471D3407054}"/>
    <pc:docChg chg="modSld sldOrd">
      <pc:chgData name="Martijn Kok (18094627)" userId="S::18094627@student.hhs.nl::5073804c-e805-4cd4-afca-12d51f415ef6" providerId="AD" clId="Web-{CAF193F3-FDEB-46DA-8488-3471D3407054}" dt="2021-11-16T09:56:04.824" v="175" actId="20577"/>
      <pc:docMkLst>
        <pc:docMk/>
      </pc:docMkLst>
      <pc:sldChg chg="modSp">
        <pc:chgData name="Martijn Kok (18094627)" userId="S::18094627@student.hhs.nl::5073804c-e805-4cd4-afca-12d51f415ef6" providerId="AD" clId="Web-{CAF193F3-FDEB-46DA-8488-3471D3407054}" dt="2021-11-16T09:54:01.646" v="85" actId="20577"/>
        <pc:sldMkLst>
          <pc:docMk/>
          <pc:sldMk cId="4040114555" sldId="548"/>
        </pc:sldMkLst>
        <pc:spChg chg="mod">
          <ac:chgData name="Martijn Kok (18094627)" userId="S::18094627@student.hhs.nl::5073804c-e805-4cd4-afca-12d51f415ef6" providerId="AD" clId="Web-{CAF193F3-FDEB-46DA-8488-3471D3407054}" dt="2021-11-16T09:54:01.646" v="85" actId="20577"/>
          <ac:spMkLst>
            <pc:docMk/>
            <pc:sldMk cId="4040114555" sldId="548"/>
            <ac:spMk id="3" creationId="{08CD7275-475F-41E7-8482-EE532C595831}"/>
          </ac:spMkLst>
        </pc:spChg>
      </pc:sldChg>
      <pc:sldChg chg="modSp">
        <pc:chgData name="Martijn Kok (18094627)" userId="S::18094627@student.hhs.nl::5073804c-e805-4cd4-afca-12d51f415ef6" providerId="AD" clId="Web-{CAF193F3-FDEB-46DA-8488-3471D3407054}" dt="2021-11-16T09:56:04.824" v="175" actId="20577"/>
        <pc:sldMkLst>
          <pc:docMk/>
          <pc:sldMk cId="2727013691" sldId="550"/>
        </pc:sldMkLst>
        <pc:spChg chg="mod">
          <ac:chgData name="Martijn Kok (18094627)" userId="S::18094627@student.hhs.nl::5073804c-e805-4cd4-afca-12d51f415ef6" providerId="AD" clId="Web-{CAF193F3-FDEB-46DA-8488-3471D3407054}" dt="2021-11-16T09:56:04.824" v="175" actId="20577"/>
          <ac:spMkLst>
            <pc:docMk/>
            <pc:sldMk cId="2727013691" sldId="550"/>
            <ac:spMk id="5" creationId="{FB73D2FC-A9CE-4F69-85CD-54ADEE9DD8A3}"/>
          </ac:spMkLst>
        </pc:spChg>
        <pc:graphicFrameChg chg="mod modGraphic">
          <ac:chgData name="Martijn Kok (18094627)" userId="S::18094627@student.hhs.nl::5073804c-e805-4cd4-afca-12d51f415ef6" providerId="AD" clId="Web-{CAF193F3-FDEB-46DA-8488-3471D3407054}" dt="2021-11-16T09:55:47.777" v="167"/>
          <ac:graphicFrameMkLst>
            <pc:docMk/>
            <pc:sldMk cId="2727013691" sldId="550"/>
            <ac:graphicFrameMk id="4" creationId="{E93F9205-8F7B-448B-8143-72B0D0F8C6A1}"/>
          </ac:graphicFrameMkLst>
        </pc:graphicFrameChg>
      </pc:sldChg>
      <pc:sldChg chg="modSp">
        <pc:chgData name="Martijn Kok (18094627)" userId="S::18094627@student.hhs.nl::5073804c-e805-4cd4-afca-12d51f415ef6" providerId="AD" clId="Web-{CAF193F3-FDEB-46DA-8488-3471D3407054}" dt="2021-11-16T09:52:39.876" v="42" actId="20577"/>
        <pc:sldMkLst>
          <pc:docMk/>
          <pc:sldMk cId="2733655604" sldId="551"/>
        </pc:sldMkLst>
        <pc:spChg chg="mod">
          <ac:chgData name="Martijn Kok (18094627)" userId="S::18094627@student.hhs.nl::5073804c-e805-4cd4-afca-12d51f415ef6" providerId="AD" clId="Web-{CAF193F3-FDEB-46DA-8488-3471D3407054}" dt="2021-11-16T09:52:39.876" v="42" actId="20577"/>
          <ac:spMkLst>
            <pc:docMk/>
            <pc:sldMk cId="2733655604" sldId="551"/>
            <ac:spMk id="2" creationId="{F69DB07F-2912-48DC-A09C-BC26AAC67394}"/>
          </ac:spMkLst>
        </pc:spChg>
      </pc:sldChg>
      <pc:sldChg chg="modSp ord">
        <pc:chgData name="Martijn Kok (18094627)" userId="S::18094627@student.hhs.nl::5073804c-e805-4cd4-afca-12d51f415ef6" providerId="AD" clId="Web-{CAF193F3-FDEB-46DA-8488-3471D3407054}" dt="2021-11-16T09:53:39.379" v="69"/>
        <pc:sldMkLst>
          <pc:docMk/>
          <pc:sldMk cId="3818390819" sldId="554"/>
        </pc:sldMkLst>
        <pc:spChg chg="mod">
          <ac:chgData name="Martijn Kok (18094627)" userId="S::18094627@student.hhs.nl::5073804c-e805-4cd4-afca-12d51f415ef6" providerId="AD" clId="Web-{CAF193F3-FDEB-46DA-8488-3471D3407054}" dt="2021-11-16T09:53:24.769" v="63" actId="20577"/>
          <ac:spMkLst>
            <pc:docMk/>
            <pc:sldMk cId="3818390819" sldId="554"/>
            <ac:spMk id="2" creationId="{697FA5A5-EFD4-4513-8D4F-32C013BB19B7}"/>
          </ac:spMkLst>
        </pc:spChg>
        <pc:spChg chg="mod">
          <ac:chgData name="Martijn Kok (18094627)" userId="S::18094627@student.hhs.nl::5073804c-e805-4cd4-afca-12d51f415ef6" providerId="AD" clId="Web-{CAF193F3-FDEB-46DA-8488-3471D3407054}" dt="2021-11-16T09:53:39.160" v="68" actId="20577"/>
          <ac:spMkLst>
            <pc:docMk/>
            <pc:sldMk cId="3818390819" sldId="554"/>
            <ac:spMk id="3" creationId="{D313C327-0BE0-4721-AE38-08EF2D88A9E7}"/>
          </ac:spMkLst>
        </pc:spChg>
      </pc:sldChg>
      <pc:sldChg chg="modSp">
        <pc:chgData name="Martijn Kok (18094627)" userId="S::18094627@student.hhs.nl::5073804c-e805-4cd4-afca-12d51f415ef6" providerId="AD" clId="Web-{CAF193F3-FDEB-46DA-8488-3471D3407054}" dt="2021-11-16T09:52:59.611" v="49" actId="20577"/>
        <pc:sldMkLst>
          <pc:docMk/>
          <pc:sldMk cId="1971904769" sldId="555"/>
        </pc:sldMkLst>
        <pc:spChg chg="mod">
          <ac:chgData name="Martijn Kok (18094627)" userId="S::18094627@student.hhs.nl::5073804c-e805-4cd4-afca-12d51f415ef6" providerId="AD" clId="Web-{CAF193F3-FDEB-46DA-8488-3471D3407054}" dt="2021-11-16T09:52:59.611" v="49" actId="20577"/>
          <ac:spMkLst>
            <pc:docMk/>
            <pc:sldMk cId="1971904769" sldId="555"/>
            <ac:spMk id="2" creationId="{F69DB07F-2912-48DC-A09C-BC26AAC6739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2588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9995" tIns="44998" rIns="89995" bIns="44998" numCol="1" anchor="t" anchorCtr="0" compatLnSpc="1">
            <a:prstTxWarp prst="textNoShape">
              <a:avLst/>
            </a:prstTxWarp>
          </a:bodyPr>
          <a:lstStyle>
            <a:lvl1pPr algn="l" defTabSz="900113" eaLnBrk="0" hangingPunct="0">
              <a:spcBef>
                <a:spcPct val="0"/>
              </a:spcBef>
              <a:defRPr kumimoji="0" sz="1200" b="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1113" y="0"/>
            <a:ext cx="2922587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9995" tIns="44998" rIns="89995" bIns="44998" numCol="1" anchor="t" anchorCtr="0" compatLnSpc="1">
            <a:prstTxWarp prst="textNoShape">
              <a:avLst/>
            </a:prstTxWarp>
          </a:bodyPr>
          <a:lstStyle>
            <a:lvl1pPr algn="r" defTabSz="900113" eaLnBrk="0" hangingPunct="0">
              <a:defRPr kumimoji="0" sz="1200" b="0">
                <a:cs typeface="Arial" charset="0"/>
              </a:defRPr>
            </a:lvl1pPr>
          </a:lstStyle>
          <a:p>
            <a:pPr>
              <a:defRPr/>
            </a:pPr>
            <a:fld id="{5324874B-2B56-4B9D-AFB2-C814F9ACBC12}" type="datetime4">
              <a:rPr lang="nl-NL" smtClean="0"/>
              <a:t>22 november 2021</a:t>
            </a:fld>
            <a:endParaRPr lang="en-GB"/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99588"/>
            <a:ext cx="2922588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9995" tIns="44998" rIns="89995" bIns="44998" numCol="1" anchor="b" anchorCtr="0" compatLnSpc="1">
            <a:prstTxWarp prst="textNoShape">
              <a:avLst/>
            </a:prstTxWarp>
          </a:bodyPr>
          <a:lstStyle>
            <a:lvl1pPr algn="l" defTabSz="900113" eaLnBrk="0" hangingPunct="0">
              <a:spcBef>
                <a:spcPct val="0"/>
              </a:spcBef>
              <a:defRPr kumimoji="0" sz="1200" b="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1113" y="9399588"/>
            <a:ext cx="2922587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9995" tIns="44998" rIns="89995" bIns="44998" numCol="1" anchor="b" anchorCtr="0" compatLnSpc="1">
            <a:prstTxWarp prst="textNoShape">
              <a:avLst/>
            </a:prstTxWarp>
          </a:bodyPr>
          <a:lstStyle>
            <a:lvl1pPr algn="r" defTabSz="900113" eaLnBrk="0" hangingPunct="0">
              <a:defRPr kumimoji="0" sz="1200" b="0">
                <a:cs typeface="Arial" charset="0"/>
              </a:defRPr>
            </a:lvl1pPr>
          </a:lstStyle>
          <a:p>
            <a:pPr>
              <a:defRPr/>
            </a:pPr>
            <a:fld id="{7612EB4F-21AB-3745-9E0D-ECE6DA49950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511907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2588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9995" tIns="44998" rIns="89995" bIns="44998" numCol="1" anchor="t" anchorCtr="0" compatLnSpc="1">
            <a:prstTxWarp prst="textNoShape">
              <a:avLst/>
            </a:prstTxWarp>
          </a:bodyPr>
          <a:lstStyle>
            <a:lvl1pPr algn="l" defTabSz="900113" eaLnBrk="0" hangingPunct="0">
              <a:spcBef>
                <a:spcPct val="0"/>
              </a:spcBef>
              <a:defRPr kumimoji="0" sz="1200" b="0">
                <a:solidFill>
                  <a:srgbClr val="FF0000"/>
                </a:solidFill>
                <a:latin typeface="DINMittelschrift" pitchFamily="2" charset="2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1113" y="0"/>
            <a:ext cx="2922587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9995" tIns="44998" rIns="89995" bIns="44998" numCol="1" anchor="t" anchorCtr="0" compatLnSpc="1">
            <a:prstTxWarp prst="textNoShape">
              <a:avLst/>
            </a:prstTxWarp>
          </a:bodyPr>
          <a:lstStyle>
            <a:lvl1pPr algn="r" defTabSz="900113" eaLnBrk="0" hangingPunct="0">
              <a:defRPr kumimoji="0" sz="1200" b="0">
                <a:solidFill>
                  <a:srgbClr val="FF0000"/>
                </a:solidFill>
                <a:latin typeface="DINMittelschrift" charset="0"/>
                <a:cs typeface="Arial" charset="0"/>
              </a:defRPr>
            </a:lvl1pPr>
          </a:lstStyle>
          <a:p>
            <a:pPr>
              <a:defRPr/>
            </a:pPr>
            <a:fld id="{15E932D5-1574-464D-B2C3-0E57939C875A}" type="datetime4">
              <a:rPr lang="nl-NL" smtClean="0"/>
              <a:t>22 november 2021</a:t>
            </a:fld>
            <a:endParaRPr lang="en-GB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8525" y="742950"/>
            <a:ext cx="4946650" cy="3709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0113" y="4699000"/>
            <a:ext cx="4943475" cy="445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9995" tIns="44998" rIns="89995" bIns="4499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99588"/>
            <a:ext cx="2922588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9995" tIns="44998" rIns="89995" bIns="44998" numCol="1" anchor="b" anchorCtr="0" compatLnSpc="1">
            <a:prstTxWarp prst="textNoShape">
              <a:avLst/>
            </a:prstTxWarp>
          </a:bodyPr>
          <a:lstStyle>
            <a:lvl1pPr algn="l" defTabSz="900113" eaLnBrk="0" hangingPunct="0">
              <a:spcBef>
                <a:spcPct val="0"/>
              </a:spcBef>
              <a:defRPr kumimoji="0" sz="1200" b="0">
                <a:solidFill>
                  <a:srgbClr val="FF0000"/>
                </a:solidFill>
                <a:latin typeface="DINMittelschrift" pitchFamily="2" charset="2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1113" y="9399588"/>
            <a:ext cx="2922587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9995" tIns="44998" rIns="89995" bIns="44998" numCol="1" anchor="b" anchorCtr="0" compatLnSpc="1">
            <a:prstTxWarp prst="textNoShape">
              <a:avLst/>
            </a:prstTxWarp>
          </a:bodyPr>
          <a:lstStyle>
            <a:lvl1pPr algn="r" defTabSz="900113" eaLnBrk="0" hangingPunct="0">
              <a:defRPr kumimoji="0" sz="1200" b="0">
                <a:solidFill>
                  <a:srgbClr val="FF0000"/>
                </a:solidFill>
                <a:latin typeface="DINMittelschrift" charset="0"/>
                <a:cs typeface="Arial" charset="0"/>
              </a:defRPr>
            </a:lvl1pPr>
          </a:lstStyle>
          <a:p>
            <a:pPr>
              <a:defRPr/>
            </a:pPr>
            <a:fld id="{26278720-F0DB-AD44-8A3D-3442DEB0809B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45567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06547CA2-1AC9-4904-989D-AF6AF93E2330}" type="datetime4">
              <a:rPr lang="nl-NL" smtClean="0"/>
              <a:t>22 november 2021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278720-F0DB-AD44-8A3D-3442DEB0809B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70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>
              <a:defRPr/>
            </a:pPr>
            <a:fld id="{62AF76B5-EAC2-4D72-BA0B-EF46CAADEDA8}" type="datetime4">
              <a:rPr lang="nl-NL" smtClean="0"/>
              <a:t>22 november 2021</a:t>
            </a:fld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278720-F0DB-AD44-8A3D-3442DEB0809B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4535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41" name="Rectangle 25"/>
          <p:cNvSpPr>
            <a:spLocks noGrp="1" noChangeArrowheads="1"/>
          </p:cNvSpPr>
          <p:nvPr>
            <p:ph type="ctrTitle" sz="quarter"/>
          </p:nvPr>
        </p:nvSpPr>
        <p:spPr>
          <a:xfrm>
            <a:off x="612000" y="3933056"/>
            <a:ext cx="7920000" cy="1138188"/>
          </a:xfr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sz="4000" b="1" i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4842" name="Rectangle 26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612000" y="5157192"/>
            <a:ext cx="7920000" cy="719137"/>
          </a:xfr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 algn="ctr">
              <a:buFont typeface="Wingdings" pitchFamily="2" charset="2"/>
              <a:buNone/>
              <a:defRPr sz="2000" b="1"/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/>
          <a:srcRect b="17227"/>
          <a:stretch/>
        </p:blipFill>
        <p:spPr>
          <a:xfrm>
            <a:off x="6572820" y="5949280"/>
            <a:ext cx="2247652" cy="6480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7207" y="476672"/>
            <a:ext cx="3312745" cy="3168352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3691851" y="1559694"/>
            <a:ext cx="34403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>
                <a:solidFill>
                  <a:srgbClr val="A3B03D"/>
                </a:solidFill>
                <a:latin typeface="Helvetica" charset="0"/>
                <a:ea typeface="Helvetica" charset="0"/>
                <a:cs typeface="Helvetica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166345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29020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75438" y="358775"/>
            <a:ext cx="2105025" cy="5110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358775" y="358775"/>
            <a:ext cx="6164263" cy="511016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895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7082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2000" y="4406900"/>
            <a:ext cx="7920000" cy="1362075"/>
          </a:xfrm>
        </p:spPr>
        <p:txBody>
          <a:bodyPr anchor="t"/>
          <a:lstStyle>
            <a:lvl1pPr algn="ctr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12000" y="2906713"/>
            <a:ext cx="7920000" cy="1500187"/>
          </a:xfrm>
        </p:spPr>
        <p:txBody>
          <a:bodyPr anchor="b"/>
          <a:lstStyle>
            <a:lvl1pPr marL="0" indent="0" algn="ctr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8441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11559" y="1366838"/>
            <a:ext cx="3881065" cy="4102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5025" y="1366838"/>
            <a:ext cx="3886535" cy="4102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3413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148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7714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3019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2000" y="273050"/>
            <a:ext cx="2853513" cy="1162050"/>
          </a:xfrm>
        </p:spPr>
        <p:txBody>
          <a:bodyPr anchor="b"/>
          <a:lstStyle>
            <a:lvl1pPr algn="l"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495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12000" y="1435100"/>
            <a:ext cx="2853513" cy="4691063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353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2000" y="4800600"/>
            <a:ext cx="7920000" cy="566738"/>
          </a:xfrm>
        </p:spPr>
        <p:txBody>
          <a:bodyPr anchor="b"/>
          <a:lstStyle>
            <a:lvl1pPr algn="ctr"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12000" y="5367338"/>
            <a:ext cx="7920000" cy="8048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0478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6"/>
          <p:cNvSpPr>
            <a:spLocks noGrp="1" noChangeArrowheads="1"/>
          </p:cNvSpPr>
          <p:nvPr>
            <p:ph type="title"/>
          </p:nvPr>
        </p:nvSpPr>
        <p:spPr bwMode="auto">
          <a:xfrm>
            <a:off x="611560" y="358775"/>
            <a:ext cx="7920000" cy="68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err="1"/>
              <a:t>Klik</a:t>
            </a:r>
            <a:r>
              <a:rPr lang="en-GB"/>
              <a:t> om het </a:t>
            </a:r>
            <a:r>
              <a:rPr lang="en-GB" err="1"/>
              <a:t>opmaakprofiel</a:t>
            </a:r>
            <a:r>
              <a:rPr lang="en-GB"/>
              <a:t> </a:t>
            </a:r>
            <a:r>
              <a:rPr lang="en-GB" err="1"/>
              <a:t>te</a:t>
            </a:r>
            <a:r>
              <a:rPr lang="en-GB"/>
              <a:t> </a:t>
            </a:r>
            <a:r>
              <a:rPr lang="en-GB" err="1"/>
              <a:t>bewerken</a:t>
            </a:r>
            <a:endParaRPr lang="en-GB"/>
          </a:p>
        </p:txBody>
      </p:sp>
      <p:sp>
        <p:nvSpPr>
          <p:cNvPr id="1028" name="Rectangle 27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1560" y="1366838"/>
            <a:ext cx="7920000" cy="410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err="1"/>
              <a:t>Klik</a:t>
            </a:r>
            <a:r>
              <a:rPr lang="en-GB"/>
              <a:t> </a:t>
            </a:r>
            <a:r>
              <a:rPr lang="en-GB" err="1"/>
              <a:t>om</a:t>
            </a:r>
            <a:r>
              <a:rPr lang="en-GB"/>
              <a:t> de </a:t>
            </a:r>
            <a:r>
              <a:rPr lang="en-GB" err="1"/>
              <a:t>opmaakprofielen</a:t>
            </a:r>
            <a:r>
              <a:rPr lang="en-GB"/>
              <a:t> van de </a:t>
            </a:r>
            <a:r>
              <a:rPr lang="en-GB" err="1"/>
              <a:t>modeltekst</a:t>
            </a:r>
            <a:r>
              <a:rPr lang="en-GB"/>
              <a:t> </a:t>
            </a:r>
            <a:r>
              <a:rPr lang="en-GB" err="1"/>
              <a:t>te</a:t>
            </a:r>
            <a:r>
              <a:rPr lang="en-GB"/>
              <a:t> </a:t>
            </a:r>
            <a:r>
              <a:rPr lang="en-GB" err="1"/>
              <a:t>bewerken</a:t>
            </a:r>
            <a:endParaRPr lang="en-GB"/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pic>
        <p:nvPicPr>
          <p:cNvPr id="1029" name="Picture 30" descr="blank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9200" y="5715000"/>
            <a:ext cx="233363" cy="94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263013" y="5747439"/>
            <a:ext cx="1164335" cy="1113585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1187624" y="6156012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>
                <a:solidFill>
                  <a:srgbClr val="A3B03D"/>
                </a:solidFill>
                <a:latin typeface="Helvetica" charset="0"/>
                <a:ea typeface="Helvetica" charset="0"/>
                <a:cs typeface="Helvetica" charset="0"/>
              </a:rPr>
              <a:t>Machine Learning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15"/>
          <a:srcRect t="1" b="8673"/>
          <a:stretch/>
        </p:blipFill>
        <p:spPr>
          <a:xfrm>
            <a:off x="6572820" y="5949280"/>
            <a:ext cx="2247652" cy="71504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3600" b="1">
          <a:solidFill>
            <a:srgbClr val="B8BA30"/>
          </a:solidFill>
          <a:latin typeface="Calibri" charset="0"/>
          <a:ea typeface="Calibri" charset="0"/>
          <a:cs typeface="Calibri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rgbClr val="B8BA30"/>
          </a:solidFill>
          <a:latin typeface="Univers" pitchFamily="34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rgbClr val="B8BA30"/>
          </a:solidFill>
          <a:latin typeface="Univers" pitchFamily="34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rgbClr val="B8BA30"/>
          </a:solidFill>
          <a:latin typeface="Univers" pitchFamily="34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rgbClr val="B8BA30"/>
          </a:solidFill>
          <a:latin typeface="Univers" pitchFamily="34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rgbClr val="B8BA30"/>
          </a:solidFill>
          <a:latin typeface="Univer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rgbClr val="B8BA30"/>
          </a:solidFill>
          <a:latin typeface="Univer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rgbClr val="B8BA30"/>
          </a:solidFill>
          <a:latin typeface="Univer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rgbClr val="B8BA30"/>
          </a:solidFill>
          <a:latin typeface="Univers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B8BA30"/>
        </a:buClr>
        <a:buSzPct val="90000"/>
        <a:buFont typeface="Wingdings" charset="0"/>
        <a:buChar char="l"/>
        <a:defRPr kumimoji="1" sz="3200">
          <a:solidFill>
            <a:srgbClr val="2D303F"/>
          </a:solidFill>
          <a:latin typeface="Calibri" charset="0"/>
          <a:ea typeface="Calibri" charset="0"/>
          <a:cs typeface="Calibri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B8BA30"/>
        </a:buClr>
        <a:buSzPct val="90000"/>
        <a:buFont typeface="Wingdings" charset="0"/>
        <a:buChar char="l"/>
        <a:defRPr kumimoji="1" sz="2800">
          <a:solidFill>
            <a:srgbClr val="2D303F"/>
          </a:solidFill>
          <a:latin typeface="Calibri" charset="0"/>
          <a:ea typeface="Calibri" charset="0"/>
          <a:cs typeface="Calibri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B8BA30"/>
        </a:buClr>
        <a:buSzPct val="90000"/>
        <a:buFont typeface="Wingdings" charset="0"/>
        <a:buChar char="l"/>
        <a:defRPr kumimoji="1" sz="2400">
          <a:solidFill>
            <a:srgbClr val="2D303F"/>
          </a:solidFill>
          <a:latin typeface="Calibri" charset="0"/>
          <a:ea typeface="Calibri" charset="0"/>
          <a:cs typeface="Calibri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B8BA30"/>
        </a:buClr>
        <a:buSzPct val="90000"/>
        <a:buFont typeface="Wingdings" charset="0"/>
        <a:buChar char="l"/>
        <a:defRPr kumimoji="1" sz="2000">
          <a:solidFill>
            <a:srgbClr val="2D303F"/>
          </a:solidFill>
          <a:latin typeface="Calibri" charset="0"/>
          <a:ea typeface="Calibri" charset="0"/>
          <a:cs typeface="Calibri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B8BA30"/>
        </a:buClr>
        <a:buSzPct val="90000"/>
        <a:buFont typeface="Wingdings" charset="0"/>
        <a:buChar char="l"/>
        <a:defRPr kumimoji="1" sz="1600">
          <a:solidFill>
            <a:srgbClr val="2D303F"/>
          </a:solidFill>
          <a:latin typeface="Calibri" charset="0"/>
          <a:ea typeface="Calibri" charset="0"/>
          <a:cs typeface="Calibri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B8BA30"/>
        </a:buClr>
        <a:buSzPct val="90000"/>
        <a:buFont typeface="Wingdings" pitchFamily="2" charset="2"/>
        <a:buChar char="l"/>
        <a:defRPr kumimoji="1" sz="1200">
          <a:solidFill>
            <a:srgbClr val="2D303F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B8BA30"/>
        </a:buClr>
        <a:buSzPct val="90000"/>
        <a:buFont typeface="Wingdings" pitchFamily="2" charset="2"/>
        <a:buChar char="l"/>
        <a:defRPr kumimoji="1" sz="1200">
          <a:solidFill>
            <a:srgbClr val="2D303F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B8BA30"/>
        </a:buClr>
        <a:buSzPct val="90000"/>
        <a:buFont typeface="Wingdings" pitchFamily="2" charset="2"/>
        <a:buChar char="l"/>
        <a:defRPr kumimoji="1" sz="1200">
          <a:solidFill>
            <a:srgbClr val="2D303F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B8BA30"/>
        </a:buClr>
        <a:buSzPct val="90000"/>
        <a:buFont typeface="Wingdings" pitchFamily="2" charset="2"/>
        <a:buChar char="l"/>
        <a:defRPr kumimoji="1" sz="1200">
          <a:solidFill>
            <a:srgbClr val="2D303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18094627@student.hhs.n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B7DFF7B-41B3-6544-9057-950E0867765F}"/>
              </a:ext>
            </a:extLst>
          </p:cNvPr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r>
              <a:rPr lang="en-US"/>
              <a:t>Data Preparation of Sensor Data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3E0CD254-B9D9-2B4F-9057-235B96454D9A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/>
              <a:t>Project Wheels</a:t>
            </a:r>
          </a:p>
        </p:txBody>
      </p:sp>
    </p:spTree>
    <p:extLst>
      <p:ext uri="{BB962C8B-B14F-4D97-AF65-F5344CB8AC3E}">
        <p14:creationId xmlns:p14="http://schemas.microsoft.com/office/powerpoint/2010/main" val="1008306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DB07F-2912-48DC-A09C-BC26AAC67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358775"/>
            <a:ext cx="7920000" cy="1558057"/>
          </a:xfrm>
        </p:spPr>
        <p:txBody>
          <a:bodyPr/>
          <a:lstStyle/>
          <a:p>
            <a:r>
              <a:rPr lang="nl-NL">
                <a:latin typeface="Calibri"/>
                <a:cs typeface="Calibri"/>
              </a:rPr>
              <a:t>Low-Pass filter</a:t>
            </a:r>
            <a:br>
              <a:rPr lang="nl-NL"/>
            </a:br>
            <a:endParaRPr lang="en-GB"/>
          </a:p>
        </p:txBody>
      </p:sp>
      <p:pic>
        <p:nvPicPr>
          <p:cNvPr id="1026" name="Picture 2" descr="4.2 Filtering Time Series | A Very Short Course on Time Series Analysis">
            <a:extLst>
              <a:ext uri="{FF2B5EF4-FFF2-40B4-BE49-F238E27FC236}">
                <a16:creationId xmlns:a16="http://schemas.microsoft.com/office/drawing/2014/main" id="{4F3670BA-897B-420E-A0B4-8213408DD0C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446" y="1508918"/>
            <a:ext cx="5376228" cy="3840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85700919-6EF6-4943-A341-05D98377049E}"/>
              </a:ext>
            </a:extLst>
          </p:cNvPr>
          <p:cNvSpPr txBox="1"/>
          <p:nvPr/>
        </p:nvSpPr>
        <p:spPr>
          <a:xfrm>
            <a:off x="2285560" y="5349081"/>
            <a:ext cx="4572000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500">
                <a:solidFill>
                  <a:schemeClr val="bg2"/>
                </a:solidFill>
              </a:rPr>
              <a:t>https://bookdown.org/rdpeng/timeseriesbook/filtering-time-series.html</a:t>
            </a:r>
          </a:p>
        </p:txBody>
      </p:sp>
    </p:spTree>
    <p:extLst>
      <p:ext uri="{BB962C8B-B14F-4D97-AF65-F5344CB8AC3E}">
        <p14:creationId xmlns:p14="http://schemas.microsoft.com/office/powerpoint/2010/main" val="2733655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DB07F-2912-48DC-A09C-BC26AAC67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358775"/>
            <a:ext cx="7920000" cy="1558057"/>
          </a:xfrm>
        </p:spPr>
        <p:txBody>
          <a:bodyPr/>
          <a:lstStyle/>
          <a:p>
            <a:r>
              <a:rPr lang="nl-NL">
                <a:latin typeface="Calibri"/>
                <a:cs typeface="Calibri"/>
              </a:rPr>
              <a:t>Low-Pass filter</a:t>
            </a:r>
            <a:br>
              <a:rPr lang="nl-NL"/>
            </a:br>
            <a:endParaRPr lang="en-GB"/>
          </a:p>
        </p:txBody>
      </p:sp>
      <p:pic>
        <p:nvPicPr>
          <p:cNvPr id="3074" name="Picture 2" descr="4.2 Filtering Time Series | A Very Short Course on Time Series Analysis">
            <a:extLst>
              <a:ext uri="{FF2B5EF4-FFF2-40B4-BE49-F238E27FC236}">
                <a16:creationId xmlns:a16="http://schemas.microsoft.com/office/drawing/2014/main" id="{BEAFFEA1-65B6-4211-B2D2-104400C19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673" y="1502786"/>
            <a:ext cx="5393774" cy="3852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EDE6EC4-97B2-400F-9D2D-6A55C0BD7505}"/>
              </a:ext>
            </a:extLst>
          </p:cNvPr>
          <p:cNvSpPr txBox="1"/>
          <p:nvPr/>
        </p:nvSpPr>
        <p:spPr>
          <a:xfrm>
            <a:off x="2285560" y="5355214"/>
            <a:ext cx="4572000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500">
                <a:solidFill>
                  <a:schemeClr val="bg2"/>
                </a:solidFill>
              </a:rPr>
              <a:t>https://bookdown.org/rdpeng/timeseriesbook/filtering-time-series.html</a:t>
            </a:r>
          </a:p>
        </p:txBody>
      </p:sp>
    </p:spTree>
    <p:extLst>
      <p:ext uri="{BB962C8B-B14F-4D97-AF65-F5344CB8AC3E}">
        <p14:creationId xmlns:p14="http://schemas.microsoft.com/office/powerpoint/2010/main" val="1971904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FA5A5-EFD4-4513-8D4F-32C013BB1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alibri"/>
                <a:cs typeface="Calibri"/>
              </a:rPr>
              <a:t>Mathematical Function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3C327-0BE0-4721-AE38-08EF2D88A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>
                <a:latin typeface="Calibri"/>
                <a:cs typeface="Calibri"/>
              </a:rPr>
              <a:t>Multiplying </a:t>
            </a:r>
            <a:endParaRPr lang="en-GB"/>
          </a:p>
          <a:p>
            <a:r>
              <a:rPr lang="en-GB" dirty="0">
                <a:latin typeface="Calibri"/>
                <a:cs typeface="Calibri"/>
              </a:rPr>
              <a:t>Dividing </a:t>
            </a:r>
            <a:endParaRPr lang="en-GB"/>
          </a:p>
          <a:p>
            <a:r>
              <a:rPr lang="en-GB" dirty="0">
                <a:latin typeface="Calibri"/>
                <a:cs typeface="Calibri"/>
              </a:rPr>
              <a:t>Polynomials</a:t>
            </a:r>
          </a:p>
          <a:p>
            <a:r>
              <a:rPr lang="en-GB" dirty="0">
                <a:latin typeface="Calibri"/>
                <a:cs typeface="Calibri"/>
              </a:rPr>
              <a:t>Differentials</a:t>
            </a:r>
          </a:p>
          <a:p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390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3882E3-31BC-40CC-AE60-1CB4D7D77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Jupyter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247885-7274-4F22-B00C-D0C2BB5A9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100" y="1377950"/>
            <a:ext cx="8280920" cy="4102100"/>
          </a:xfrm>
        </p:spPr>
        <p:txBody>
          <a:bodyPr/>
          <a:lstStyle/>
          <a:p>
            <a:r>
              <a:rPr lang="nl-NL">
                <a:hlinkClick r:id="rId2"/>
              </a:rPr>
              <a:t>18094627@student.hhs.nl</a:t>
            </a:r>
            <a:r>
              <a:rPr lang="nl-NL"/>
              <a:t> (Search Martijn Kok)</a:t>
            </a:r>
          </a:p>
          <a:p>
            <a:r>
              <a:rPr lang="nl-NL"/>
              <a:t>Deadline Friday </a:t>
            </a:r>
            <a:r>
              <a:rPr lang="nl-NL" err="1"/>
              <a:t>this</a:t>
            </a:r>
            <a:r>
              <a:rPr lang="nl-NL"/>
              <a:t> week</a:t>
            </a:r>
          </a:p>
          <a:p>
            <a:r>
              <a:rPr lang="nl-NL"/>
              <a:t>Best </a:t>
            </a:r>
            <a:r>
              <a:rPr lang="nl-NL" err="1"/>
              <a:t>Accuracy</a:t>
            </a:r>
            <a:r>
              <a:rPr lang="nl-N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6486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20156" y="1366838"/>
            <a:ext cx="4102100" cy="4102100"/>
          </a:xfrm>
        </p:spPr>
      </p:pic>
    </p:spTree>
    <p:extLst>
      <p:ext uri="{BB962C8B-B14F-4D97-AF65-F5344CB8AC3E}">
        <p14:creationId xmlns:p14="http://schemas.microsoft.com/office/powerpoint/2010/main" val="1476555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9AC1C-CB1F-4474-897D-9A7BE678E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358775"/>
            <a:ext cx="7920000" cy="684213"/>
          </a:xfrm>
        </p:spPr>
        <p:txBody>
          <a:bodyPr wrap="square" anchor="ctr">
            <a:normAutofit/>
          </a:bodyPr>
          <a:lstStyle/>
          <a:p>
            <a:r>
              <a:rPr lang="nl-NL" err="1"/>
              <a:t>Table</a:t>
            </a:r>
            <a:r>
              <a:rPr lang="nl-NL"/>
              <a:t> of Content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D7275-475F-41E7-8482-EE532C5958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1559" y="1366838"/>
            <a:ext cx="3881065" cy="4102100"/>
          </a:xfrm>
        </p:spPr>
        <p:txBody>
          <a:bodyPr wrap="square" anchor="t">
            <a:normAutofit/>
          </a:bodyPr>
          <a:lstStyle/>
          <a:p>
            <a:r>
              <a:rPr lang="nl-NL" err="1"/>
              <a:t>Why</a:t>
            </a:r>
            <a:r>
              <a:rPr lang="nl-NL"/>
              <a:t> </a:t>
            </a:r>
            <a:r>
              <a:rPr lang="nl-NL" err="1"/>
              <a:t>prepare</a:t>
            </a:r>
            <a:r>
              <a:rPr lang="nl-NL"/>
              <a:t> data?</a:t>
            </a:r>
          </a:p>
          <a:p>
            <a:r>
              <a:rPr lang="nl-NL"/>
              <a:t>Data </a:t>
            </a:r>
            <a:r>
              <a:rPr lang="nl-NL" err="1"/>
              <a:t>Cleansing</a:t>
            </a:r>
          </a:p>
          <a:p>
            <a:r>
              <a:rPr lang="nl-NL"/>
              <a:t>Data </a:t>
            </a:r>
            <a:r>
              <a:rPr lang="nl-NL" err="1"/>
              <a:t>Augementation</a:t>
            </a:r>
          </a:p>
          <a:p>
            <a:r>
              <a:rPr lang="nl-NL" err="1"/>
              <a:t>Jupyter</a:t>
            </a:r>
            <a:r>
              <a:rPr lang="nl-NL"/>
              <a:t> Challenge</a:t>
            </a: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0114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16872-6D8D-403E-A5A4-A7EACEF0B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358775"/>
            <a:ext cx="7920000" cy="684213"/>
          </a:xfrm>
        </p:spPr>
        <p:txBody>
          <a:bodyPr wrap="square" anchor="ctr">
            <a:normAutofit/>
          </a:bodyPr>
          <a:lstStyle/>
          <a:p>
            <a:r>
              <a:rPr lang="nl-NL" err="1"/>
              <a:t>Why</a:t>
            </a:r>
            <a:r>
              <a:rPr lang="nl-NL"/>
              <a:t> </a:t>
            </a:r>
            <a:r>
              <a:rPr lang="nl-NL" err="1"/>
              <a:t>prepare</a:t>
            </a:r>
            <a:r>
              <a:rPr lang="nl-NL"/>
              <a:t> data?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EBDF-8007-4D42-B4D7-2CE308D7E1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1559" y="1366838"/>
            <a:ext cx="4176465" cy="4102100"/>
          </a:xfrm>
        </p:spPr>
        <p:txBody>
          <a:bodyPr wrap="square" anchor="t">
            <a:normAutofit/>
          </a:bodyPr>
          <a:lstStyle/>
          <a:p>
            <a:r>
              <a:rPr lang="en-GB" dirty="0">
                <a:latin typeface="Calibri"/>
                <a:cs typeface="Calibri"/>
              </a:rPr>
              <a:t>Most important step in Machine Learning</a:t>
            </a:r>
          </a:p>
          <a:p>
            <a:r>
              <a:rPr lang="en-GB" dirty="0">
                <a:latin typeface="Calibri"/>
                <a:cs typeface="Calibri"/>
              </a:rPr>
              <a:t>Must be done before model training</a:t>
            </a:r>
          </a:p>
          <a:p>
            <a:r>
              <a:rPr lang="en-GB" dirty="0">
                <a:latin typeface="Calibri"/>
                <a:cs typeface="Calibri"/>
              </a:rPr>
              <a:t>Big impact on accuracy/recall/precision</a:t>
            </a:r>
          </a:p>
          <a:p>
            <a:endParaRPr lang="en-GB"/>
          </a:p>
        </p:txBody>
      </p:sp>
      <p:pic>
        <p:nvPicPr>
          <p:cNvPr id="2050" name="Picture 2" descr="The Ultimate Guide to Data Labeling for Machine Learning">
            <a:extLst>
              <a:ext uri="{FF2B5EF4-FFF2-40B4-BE49-F238E27FC236}">
                <a16:creationId xmlns:a16="http://schemas.microsoft.com/office/drawing/2014/main" id="{22AE385F-74F5-4AF5-B106-9B5F94016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04048" y="1884326"/>
            <a:ext cx="3886535" cy="306712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952411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AD414-4DA3-403B-ADAE-C288FFE4B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Data Cleaning</a:t>
            </a:r>
            <a:endParaRPr lang="en-GB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3F9205-8F7B-448B-8143-72B0D0F8C6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1213309"/>
              </p:ext>
            </p:extLst>
          </p:nvPr>
        </p:nvGraphicFramePr>
        <p:xfrm>
          <a:off x="611188" y="1366838"/>
          <a:ext cx="792003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007">
                  <a:extLst>
                    <a:ext uri="{9D8B030D-6E8A-4147-A177-3AD203B41FA5}">
                      <a16:colId xmlns:a16="http://schemas.microsoft.com/office/drawing/2014/main" val="3513751819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1429192414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914556194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3947092036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3028209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Acceleration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Temperature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Fuel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Action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043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3.52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4.31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Acceleration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068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3.52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1800" b="0" i="0" u="none" strike="noStrike" noProof="0">
                          <a:latin typeface="Calibri"/>
                        </a:rPr>
                        <a:t>Acceleration</a:t>
                      </a:r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717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3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1.34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4.18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1800" b="0" i="0" u="none" strike="noStrike" noProof="0">
                          <a:latin typeface="Calibri"/>
                        </a:rPr>
                        <a:t>Acceleration</a:t>
                      </a:r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66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0.00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NaN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Steady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449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-0.34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4.16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1800" b="0" i="0" u="none" strike="noStrike" noProof="0" err="1">
                          <a:latin typeface="Calibri"/>
                        </a:rPr>
                        <a:t>Deceleration</a:t>
                      </a:r>
                      <a:endParaRPr lang="nl-NL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311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013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AD414-4DA3-403B-ADAE-C288FFE4B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Data Cleaning</a:t>
            </a:r>
            <a:endParaRPr lang="en-GB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3F9205-8F7B-448B-8143-72B0D0F8C6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7239899"/>
              </p:ext>
            </p:extLst>
          </p:nvPr>
        </p:nvGraphicFramePr>
        <p:xfrm>
          <a:off x="611188" y="1366838"/>
          <a:ext cx="792003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007">
                  <a:extLst>
                    <a:ext uri="{9D8B030D-6E8A-4147-A177-3AD203B41FA5}">
                      <a16:colId xmlns:a16="http://schemas.microsoft.com/office/drawing/2014/main" val="3513751819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1429192414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914556194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3947092036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3028209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Acceleration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Temperature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Fuel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Action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043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3.52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4.31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Acceleration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068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3.52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Acceleration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717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3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1.34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4.18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Acceleration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66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0.00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Steady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449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-0.34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4.16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Deceleration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311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7574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AD414-4DA3-403B-ADAE-C288FFE4B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Data </a:t>
            </a:r>
            <a:r>
              <a:rPr lang="nl-NL" err="1"/>
              <a:t>Labeling</a:t>
            </a:r>
            <a:endParaRPr lang="en-GB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3F9205-8F7B-448B-8143-72B0D0F8C6A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11188" y="1366838"/>
          <a:ext cx="792003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007">
                  <a:extLst>
                    <a:ext uri="{9D8B030D-6E8A-4147-A177-3AD203B41FA5}">
                      <a16:colId xmlns:a16="http://schemas.microsoft.com/office/drawing/2014/main" val="3513751819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1429192414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914556194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3947092036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3028209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Acceleration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Temperature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Fuel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Action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043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3.52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4.31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Acceleration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068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3.52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1800" b="0" i="0" u="none" strike="noStrike" noProof="0">
                          <a:latin typeface="Calibri"/>
                        </a:rPr>
                        <a:t>Acceleration</a:t>
                      </a:r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717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3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1.34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4.18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1800" b="0" i="0" u="none" strike="noStrike" noProof="0">
                          <a:latin typeface="Calibri"/>
                        </a:rPr>
                        <a:t>Acceleration</a:t>
                      </a:r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66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0.00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Steady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449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-0.34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4.16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1800" b="0" i="0" u="none" strike="noStrike" noProof="0" err="1">
                          <a:latin typeface="Calibri"/>
                        </a:rPr>
                        <a:t>Deceleration</a:t>
                      </a:r>
                      <a:endParaRPr lang="nl-NL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311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1652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AD414-4DA3-403B-ADAE-C288FFE4B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Data </a:t>
            </a:r>
            <a:r>
              <a:rPr lang="nl-NL" err="1"/>
              <a:t>Labeling</a:t>
            </a:r>
            <a:endParaRPr lang="en-GB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3F9205-8F7B-448B-8143-72B0D0F8C6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1023067"/>
              </p:ext>
            </p:extLst>
          </p:nvPr>
        </p:nvGraphicFramePr>
        <p:xfrm>
          <a:off x="611188" y="1366838"/>
          <a:ext cx="792003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007">
                  <a:extLst>
                    <a:ext uri="{9D8B030D-6E8A-4147-A177-3AD203B41FA5}">
                      <a16:colId xmlns:a16="http://schemas.microsoft.com/office/drawing/2014/main" val="3513751819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1429192414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914556194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3947092036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3028209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Acceleration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Temperature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Fuel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Action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043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3.52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4.31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068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3.52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1800" b="0" i="0" u="none" strike="noStrike" noProof="0">
                          <a:latin typeface="Calibri"/>
                        </a:rPr>
                        <a:t>2</a:t>
                      </a:r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717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3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1.34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4.18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1800" b="0" i="0" u="none" strike="noStrike" noProof="0">
                          <a:latin typeface="Calibri"/>
                        </a:rPr>
                        <a:t>2</a:t>
                      </a:r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66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0.00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449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-0.34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4.16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1800" b="0" i="0" u="none" strike="noStrike" noProof="0">
                          <a:latin typeface="Calibri"/>
                        </a:rPr>
                        <a:t>0</a:t>
                      </a:r>
                      <a:endParaRPr lang="nl-NL" err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311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713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AD414-4DA3-403B-ADAE-C288FFE4B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Balancing</a:t>
            </a:r>
            <a:endParaRPr lang="en-GB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93F9205-8F7B-448B-8143-72B0D0F8C6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1783548"/>
              </p:ext>
            </p:extLst>
          </p:nvPr>
        </p:nvGraphicFramePr>
        <p:xfrm>
          <a:off x="610343" y="1340768"/>
          <a:ext cx="7920035" cy="3703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007">
                  <a:extLst>
                    <a:ext uri="{9D8B030D-6E8A-4147-A177-3AD203B41FA5}">
                      <a16:colId xmlns:a16="http://schemas.microsoft.com/office/drawing/2014/main" val="3513751819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1429192414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914556194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3947092036"/>
                    </a:ext>
                  </a:extLst>
                </a:gridCol>
                <a:gridCol w="1584007">
                  <a:extLst>
                    <a:ext uri="{9D8B030D-6E8A-4147-A177-3AD203B41FA5}">
                      <a16:colId xmlns:a16="http://schemas.microsoft.com/office/drawing/2014/main" val="3028209735"/>
                    </a:ext>
                  </a:extLst>
                </a:gridCol>
              </a:tblGrid>
              <a:tr h="370327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Acceleration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Temperature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err="1"/>
                        <a:t>Fuel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Action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043570"/>
                  </a:ext>
                </a:extLst>
              </a:tr>
              <a:tr h="370327">
                <a:tc>
                  <a:txBody>
                    <a:bodyPr/>
                    <a:lstStyle/>
                    <a:p>
                      <a:r>
                        <a:rPr lang="nl-NL"/>
                        <a:t>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3.52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4.31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068603"/>
                  </a:ext>
                </a:extLst>
              </a:tr>
              <a:tr h="370327">
                <a:tc>
                  <a:txBody>
                    <a:bodyPr/>
                    <a:lstStyle/>
                    <a:p>
                      <a:r>
                        <a:rPr lang="nl-NL"/>
                        <a:t>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3.52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717357"/>
                  </a:ext>
                </a:extLst>
              </a:tr>
              <a:tr h="370327">
                <a:tc>
                  <a:txBody>
                    <a:bodyPr/>
                    <a:lstStyle/>
                    <a:p>
                      <a:r>
                        <a:rPr lang="nl-NL"/>
                        <a:t>3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1.34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4.18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66718"/>
                  </a:ext>
                </a:extLst>
              </a:tr>
              <a:tr h="370327">
                <a:tc>
                  <a:txBody>
                    <a:bodyPr/>
                    <a:lstStyle/>
                    <a:p>
                      <a:r>
                        <a:rPr lang="nl-NL"/>
                        <a:t>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0.00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449200"/>
                  </a:ext>
                </a:extLst>
              </a:tr>
              <a:tr h="370327">
                <a:tc>
                  <a:txBody>
                    <a:bodyPr/>
                    <a:lstStyle/>
                    <a:p>
                      <a:r>
                        <a:rPr lang="nl-NL"/>
                        <a:t>5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0.00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335758"/>
                  </a:ext>
                </a:extLst>
              </a:tr>
              <a:tr h="370327">
                <a:tc>
                  <a:txBody>
                    <a:bodyPr/>
                    <a:lstStyle/>
                    <a:p>
                      <a:r>
                        <a:rPr lang="nl-NL"/>
                        <a:t>6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0.00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21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3692413"/>
                  </a:ext>
                </a:extLst>
              </a:tr>
              <a:tr h="370327">
                <a:tc>
                  <a:txBody>
                    <a:bodyPr/>
                    <a:lstStyle/>
                    <a:p>
                      <a:r>
                        <a:rPr lang="nl-NL"/>
                        <a:t>7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-0.34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4.16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0384976"/>
                  </a:ext>
                </a:extLst>
              </a:tr>
              <a:tr h="370327">
                <a:tc>
                  <a:txBody>
                    <a:bodyPr/>
                    <a:lstStyle/>
                    <a:p>
                      <a:r>
                        <a:rPr lang="nl-NL"/>
                        <a:t>8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-0.34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4.16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311587"/>
                  </a:ext>
                </a:extLst>
              </a:tr>
              <a:tr h="370327">
                <a:tc>
                  <a:txBody>
                    <a:bodyPr/>
                    <a:lstStyle/>
                    <a:p>
                      <a:r>
                        <a:rPr lang="nl-NL"/>
                        <a:t>9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-0.34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20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4.16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/>
                        <a:t>0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4647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831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FA5A5-EFD4-4513-8D4F-32C013BB1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Calibri"/>
                <a:cs typeface="Calibri"/>
              </a:rPr>
              <a:t>Data Augmentation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3C327-0BE0-4721-AE38-08EF2D88A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>
                <a:latin typeface="Calibri"/>
                <a:cs typeface="Calibri"/>
              </a:rPr>
              <a:t>Balancing</a:t>
            </a:r>
          </a:p>
          <a:p>
            <a:r>
              <a:rPr lang="en-GB">
                <a:latin typeface="Calibri"/>
                <a:cs typeface="Calibri"/>
              </a:rPr>
              <a:t>Low-Pass filter</a:t>
            </a:r>
          </a:p>
          <a:p>
            <a:r>
              <a:rPr lang="en-GB">
                <a:latin typeface="Calibri"/>
                <a:cs typeface="Calibri"/>
              </a:rPr>
              <a:t>Multiplying </a:t>
            </a:r>
            <a:endParaRPr lang="en-GB"/>
          </a:p>
          <a:p>
            <a:r>
              <a:rPr lang="en-GB"/>
              <a:t>Dividing</a:t>
            </a:r>
          </a:p>
          <a:p>
            <a:r>
              <a:rPr lang="en-GB"/>
              <a:t>Polynomials</a:t>
            </a:r>
          </a:p>
          <a:p>
            <a:r>
              <a:rPr lang="en-GB"/>
              <a:t>Differentials</a:t>
            </a:r>
          </a:p>
          <a:p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007249"/>
      </p:ext>
    </p:extLst>
  </p:cSld>
  <p:clrMapOvr>
    <a:masterClrMapping/>
  </p:clrMapOvr>
</p:sld>
</file>

<file path=ppt/theme/theme1.xml><?xml version="1.0" encoding="utf-8"?>
<a:theme xmlns:a="http://schemas.openxmlformats.org/drawingml/2006/main" name="pp-zoetermeer">
  <a:themeElements>
    <a:clrScheme name="">
      <a:dk1>
        <a:srgbClr val="080808"/>
      </a:dk1>
      <a:lt1>
        <a:srgbClr val="FFFFFF"/>
      </a:lt1>
      <a:dk2>
        <a:srgbClr val="FF0000"/>
      </a:dk2>
      <a:lt2>
        <a:srgbClr val="C0C0C0"/>
      </a:lt2>
      <a:accent1>
        <a:srgbClr val="808080"/>
      </a:accent1>
      <a:accent2>
        <a:srgbClr val="B2B2B2"/>
      </a:accent2>
      <a:accent3>
        <a:srgbClr val="FFFFFF"/>
      </a:accent3>
      <a:accent4>
        <a:srgbClr val="060606"/>
      </a:accent4>
      <a:accent5>
        <a:srgbClr val="C0C0C0"/>
      </a:accent5>
      <a:accent6>
        <a:srgbClr val="A1A1A1"/>
      </a:accent6>
      <a:hlink>
        <a:srgbClr val="0000FF"/>
      </a:hlink>
      <a:folHlink>
        <a:srgbClr val="0000CC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en-GB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lang="en-GB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-zoetermeer 1">
        <a:dk1>
          <a:srgbClr val="080808"/>
        </a:dk1>
        <a:lt1>
          <a:srgbClr val="FFFFFF"/>
        </a:lt1>
        <a:dk2>
          <a:srgbClr val="FF0000"/>
        </a:dk2>
        <a:lt2>
          <a:srgbClr val="C0C0C0"/>
        </a:lt2>
        <a:accent1>
          <a:srgbClr val="808080"/>
        </a:accent1>
        <a:accent2>
          <a:srgbClr val="B2B2B2"/>
        </a:accent2>
        <a:accent3>
          <a:srgbClr val="FFFFFF"/>
        </a:accent3>
        <a:accent4>
          <a:srgbClr val="060606"/>
        </a:accent4>
        <a:accent5>
          <a:srgbClr val="C0C0C0"/>
        </a:accent5>
        <a:accent6>
          <a:srgbClr val="A1A1A1"/>
        </a:accent6>
        <a:hlink>
          <a:srgbClr val="969696"/>
        </a:hlink>
        <a:folHlink>
          <a:srgbClr val="29292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pt TW" id="{38BEB567-E5F0-2941-8F49-500A8A03D12B}" vid="{8B2BAC9D-7928-D149-AD6E-FCCEB1333CD4}"/>
    </a:ext>
  </a:extLst>
</a:theme>
</file>

<file path=ppt/theme/theme2.xml><?xml version="1.0" encoding="utf-8"?>
<a:theme xmlns:a="http://schemas.openxmlformats.org/drawingml/2006/main" name="Kantoor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F5EF111423E140ABE55864878BC306" ma:contentTypeVersion="8" ma:contentTypeDescription="Een nieuw document maken." ma:contentTypeScope="" ma:versionID="a950a52122970c5d583098ad04ff1b6c">
  <xsd:schema xmlns:xsd="http://www.w3.org/2001/XMLSchema" xmlns:xs="http://www.w3.org/2001/XMLSchema" xmlns:p="http://schemas.microsoft.com/office/2006/metadata/properties" xmlns:ns2="b58b1c9c-36f2-4954-935c-bb51e87f1a04" targetNamespace="http://schemas.microsoft.com/office/2006/metadata/properties" ma:root="true" ma:fieldsID="12a85929bb47c45190d0d4d8730fa211" ns2:_="">
    <xsd:import namespace="b58b1c9c-36f2-4954-935c-bb51e87f1a0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8b1c9c-36f2-4954-935c-bb51e87f1a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1833827-574A-4283-B395-743F3FB8D69A}">
  <ds:schemaRefs>
    <ds:schemaRef ds:uri="b58b1c9c-36f2-4954-935c-bb51e87f1a0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EF19879-5F68-43DD-AFDE-8AC18077B2A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269804-E526-43DB-B82F-D677C4AFC6DA}">
  <ds:schemaRefs>
    <ds:schemaRef ds:uri="b58b1c9c-36f2-4954-935c-bb51e87f1a0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pp-zoetermeer</Template>
  <TotalTime>0</TotalTime>
  <Words>296</Words>
  <Application>Microsoft Office PowerPoint</Application>
  <PresentationFormat>On-screen Show (4:3)</PresentationFormat>
  <Paragraphs>206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DINMittelschrift</vt:lpstr>
      <vt:lpstr>Helvetica</vt:lpstr>
      <vt:lpstr>Times New Roman</vt:lpstr>
      <vt:lpstr>Univers</vt:lpstr>
      <vt:lpstr>Wingdings</vt:lpstr>
      <vt:lpstr>pp-zoetermeer</vt:lpstr>
      <vt:lpstr>Data Preparation of Sensor Data</vt:lpstr>
      <vt:lpstr>Table of Content</vt:lpstr>
      <vt:lpstr>Why prepare data?</vt:lpstr>
      <vt:lpstr>Data Cleaning</vt:lpstr>
      <vt:lpstr>Data Cleaning</vt:lpstr>
      <vt:lpstr>Data Labeling</vt:lpstr>
      <vt:lpstr>Data Labeling</vt:lpstr>
      <vt:lpstr>Balancing</vt:lpstr>
      <vt:lpstr>Data Augmentation</vt:lpstr>
      <vt:lpstr>Low-Pass filter </vt:lpstr>
      <vt:lpstr>Low-Pass filter </vt:lpstr>
      <vt:lpstr>Mathematical Function</vt:lpstr>
      <vt:lpstr>Jupyter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Vuurens, J.B.P.</dc:creator>
  <cp:lastModifiedBy>Martijn Kok (18094627)</cp:lastModifiedBy>
  <cp:revision>1</cp:revision>
  <cp:lastPrinted>2019-08-26T10:25:47Z</cp:lastPrinted>
  <dcterms:created xsi:type="dcterms:W3CDTF">2018-06-26T08:18:03Z</dcterms:created>
  <dcterms:modified xsi:type="dcterms:W3CDTF">2021-11-22T09:26:44Z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0x01010032F5EF111423E140ABE55864878BC306</vt:lpwstr>
  </property>
  <property fmtid="{D5CDD505-2E9C-101B-9397-08002B2CF9AE}" pid="3" name="_dlc_DocIdItemGuid">
    <vt:lpwstr>2b1e99d3-c1c4-4936-a2fc-95e997b17b11</vt:lpwstr>
  </property>
  <property fmtid="{D5CDD505-2E9C-101B-9397-08002B2CF9AE}" pid="4" name="HhsEducation">
    <vt:lpwstr/>
  </property>
  <property fmtid="{D5CDD505-2E9C-101B-9397-08002B2CF9AE}" pid="5" name="HhsTarget">
    <vt:lpwstr>2;#Medewerker|b4966bbf-12ec-4d4f-9f76-5f68a58e4d09</vt:lpwstr>
  </property>
</Properties>
</file>